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7" d="100"/>
          <a:sy n="47" d="100"/>
        </p:scale>
        <p:origin x="84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Айналыс мерзімі - 5 жыл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Әлеуметтік облигацияларды орналастырудан түскен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қаражат 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«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АҚ-на 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кейіннен ШОБ-ке кредит беру үшін жіберілді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Тарту сомасы - 1 млрд теңге, валюта - теңге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Жылдық 11,9%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купондық мөлшерлеме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Мақсатты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топ – 20.04.2020 ж. № 224 ҚР ҮҚ 1-қосымшасына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сәйкес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Пандемия жағдайында ЕДБ арқылы қызмет түрлерінің тізбесі бойынша қызметті жүзеге асыратын жұмыс орындарын сақтау және/немесе құру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мүмкіндігімен МШОК-ті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қаржыландыру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Тарту сомасы - 1 млрд теңге, валюта - теңге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Айналыс мерзімі - 5 жыл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Жылдық 11,9%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купондық мөлшерлеме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Әлеуметтік облигацияларды орналастырудан түскен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қаражат 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«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АҚ-на 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кейіннен ШОБ-ке кредит беру үшін жіберілді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Мақсатты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топ – 20.04.2020 ж. № 224 ҚР ҮҚ 1-қосымшасына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сәйкес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Пандемия жағдайында ЕДБ арқылы қызмет түрлерінің тізбесі бойынша қызметті жүзеге асыратын жұмыс орындарын сақтау және/немесе құру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мүмкіндігімен МШОК-ті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қаржыландыру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925" y="7156115"/>
            <a:ext cx="5549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«Даму»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» АҚ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облигацияларды дебюттік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шығару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>
                <a:latin typeface="Georgia" panose="02040502050405020303" pitchFamily="18" charset="0"/>
                <a:cs typeface="Times New Roman" panose="02020603050405020304" pitchFamily="18" charset="0"/>
              </a:rPr>
              <a:t> 2022 ж.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есебі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Мазмұны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8194" y="413225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0">
                <a:solidFill>
                  <a:srgbClr val="000002"/>
                </a:solidFill>
                <a:latin typeface="Georgia"/>
                <a:cs typeface="Georgia"/>
              </a:rPr>
              <a:t>Әлеуметтік облигацияларды дебюттік 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шығару.................................................................................................2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…....................................................................................................................3-4 </a:t>
            </a:r>
          </a:p>
          <a:p>
            <a:pPr marL="12700" marR="5080">
              <a:lnSpc>
                <a:spcPct val="160000"/>
              </a:lnSpc>
            </a:pPr>
            <a:r>
              <a:rPr sz="1700" spc="5">
                <a:solidFill>
                  <a:srgbClr val="000002"/>
                </a:solidFill>
                <a:latin typeface="Georgia"/>
                <a:cs typeface="Georgia"/>
              </a:rPr>
              <a:t>Әлеуметтік 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облигациялар шығару жолымен тартылған </a:t>
            </a:r>
            <a:r>
              <a:rPr sz="1700" spc="5">
                <a:solidFill>
                  <a:srgbClr val="000002"/>
                </a:solidFill>
                <a:latin typeface="Georgia"/>
                <a:cs typeface="Georgia"/>
              </a:rPr>
              <a:t>қаражатты орналастыру</a:t>
            </a:r>
            <a:r>
              <a:rPr lang="kk-KZ" sz="1700" spc="5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Әлеуметтік-экономичкалық әсері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…………………</a:t>
            </a: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…….......................…………………………….…..............…............….6 </a:t>
            </a:r>
          </a:p>
          <a:p>
            <a:pPr marL="12700" marR="5080">
              <a:lnSpc>
                <a:spcPct val="160000"/>
              </a:lnSpc>
            </a:pPr>
            <a:r>
              <a:rPr lang="ru-RU" sz="1700" spc="-10" dirty="0" err="1">
                <a:solidFill>
                  <a:srgbClr val="000002"/>
                </a:solidFill>
                <a:latin typeface="Georgia"/>
                <a:cs typeface="Georgia"/>
              </a:rPr>
              <a:t>Байланыстар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r>
              <a:rPr lang="kk-KZ" sz="1700" spc="254" dirty="0">
                <a:solidFill>
                  <a:srgbClr val="000002"/>
                </a:solidFill>
                <a:latin typeface="Georgia"/>
                <a:cs typeface="Georgia"/>
              </a:rPr>
              <a:t>……………........……………………………………………….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lang="kk-KZ" sz="1700" spc="260" dirty="0">
                <a:solidFill>
                  <a:srgbClr val="000002"/>
                </a:solidFill>
                <a:latin typeface="Georgia"/>
                <a:cs typeface="Georgia"/>
              </a:rPr>
              <a:t>………….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167417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Әлеуметтік облигацияларды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дебюттік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шығару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2021 жылғы 15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қыркүйекте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КДҚ”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Қазақстан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Биржасы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 (KASE)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сауда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-саттық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жүйесінде әлеуметтік облигацияларды сәтті орналастыру арқылы қаражат тартуды жүзеге асырды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«Қазақстан Халық Банкі» АҚ еншілес ұйымы - «Halyk Finance» АҚ Қордың «жасыл» облигацияларын шығару және орналастыру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лид-менеджері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болды.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шығару шеңберінде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кәсіпкерлікті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дамыту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АҚ-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ның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әлеуметтік облигациялар саласындағы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саясатын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(Social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бекітті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231563880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Пилоттық жоба «Halyk Finance» АҚ қолдауымен жүзеге асырылды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Тәуелсіз қорытындыны (Second Party Opinion) «Эксперт РА» АҚ рейтингтік агенттігі ұсынды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Қордың облигациялары әлеуметтік қағидаттарға сәйкес келетін алғашқы бағалы қағаздар болды.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Экономикаға осындай инвестициялар елдің әлеуметтік-экономикалық дамуын жеделдетуге, экономиканы әртараптандыруды ынталандыруға, жаңа жұмыс орындарын құруға және шағын және орта бизнеске қолдау көрсетуге мүмкіндік береді.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Әлеуметтік облигациялар шығару жолымен тартылған қаражатты орналастыру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solidFill>
                  <a:srgbClr val="B0D472"/>
                </a:solidFill>
                <a:latin typeface="Georgia"/>
                <a:cs typeface="Georgia"/>
              </a:rPr>
              <a:t>Даму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91016" y="4918072"/>
            <a:ext cx="59293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«Bank RBK»</a:t>
            </a: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 </a:t>
            </a: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АҚ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Микро, шағын және орта кәсіпкерлер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 err="1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Әлеуметтік-экономикалық әсері</a:t>
            </a:r>
            <a:endParaRPr lang="ru-RU" sz="2800" b="1" spc="150" dirty="0">
              <a:latin typeface="Georgia" panose="02040502050405020303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61,5 млн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салықтарды бюджетке аудару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84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бірлік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Құрылған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орындары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ӘЛЕУМЕТТІК-ЭКОНОМИКАЛЫҚ ӘСЕРІБОЙЫНША КӨРСЕТКІШТЕР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2022 ж.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млрд. теңге, 5 жыл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қолдау тапқан жобалар саны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кредиттің орташа сомасы - 144,0 млн. теңге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1548,8 млн.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өнім шығару (түсім)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"Даму" кәсіпкерлікті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дамыту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қоры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"АҚ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Қазақстан, Алматы қаласы, Гоголь көшесі,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443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Мазмұны</vt:lpstr>
      <vt:lpstr>Презентация PowerPoint</vt:lpstr>
      <vt:lpstr>Презентация PowerPoint</vt:lpstr>
      <vt:lpstr>Презентация PowerPoint</vt:lpstr>
      <vt:lpstr>Әлеуметтік облигациялар шығару жолымен тартылған қаражатты орналастыру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 Кесикбаева</cp:lastModifiedBy>
  <cp:revision>37</cp:revision>
  <cp:lastPrinted>2022-11-01T04:42:44Z</cp:lastPrinted>
  <dcterms:created xsi:type="dcterms:W3CDTF">2022-10-31T04:34:38Z</dcterms:created>
  <dcterms:modified xsi:type="dcterms:W3CDTF">2023-11-29T10:27:18Z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